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5" r:id="rId5"/>
    <p:sldId id="274" r:id="rId6"/>
    <p:sldId id="259" r:id="rId7"/>
    <p:sldId id="278" r:id="rId8"/>
    <p:sldId id="272" r:id="rId9"/>
    <p:sldId id="276" r:id="rId10"/>
    <p:sldId id="262" r:id="rId11"/>
    <p:sldId id="263" r:id="rId12"/>
    <p:sldId id="273" r:id="rId13"/>
    <p:sldId id="264" r:id="rId14"/>
    <p:sldId id="266" r:id="rId15"/>
    <p:sldId id="267" r:id="rId16"/>
    <p:sldId id="277" r:id="rId17"/>
    <p:sldId id="269" r:id="rId18"/>
    <p:sldId id="270" r:id="rId19"/>
    <p:sldId id="268" r:id="rId20"/>
    <p:sldId id="265" r:id="rId21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2896" autoAdjust="0"/>
  </p:normalViewPr>
  <p:slideViewPr>
    <p:cSldViewPr>
      <p:cViewPr varScale="1">
        <p:scale>
          <a:sx n="74" d="100"/>
          <a:sy n="74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E993-06AF-4D09-ACD4-42584BFFDE8A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D59D-E413-46F1-9DBC-BEB5649325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6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2813-F817-4686-85B3-6573FC39F929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CDCB-1A33-4736-B5BF-CD0CC1C104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2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Delete as appropriate</a:t>
            </a:r>
            <a:r>
              <a:rPr lang="en-GB" baseline="0" dirty="0" smtClean="0"/>
              <a:t> for KS 1 or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2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Currently, we are reviewing the whole</a:t>
            </a:r>
            <a:r>
              <a:rPr lang="en-GB" baseline="0" dirty="0" smtClean="0"/>
              <a:t> school behaviour policy. At present these are our rewards and sanctions. </a:t>
            </a:r>
          </a:p>
          <a:p>
            <a:r>
              <a:rPr lang="en-GB" baseline="0" dirty="0" smtClean="0"/>
              <a:t>Please discuss the whole class rules and rewards that were created during the first week.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1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your year group’s book marks</a:t>
            </a:r>
            <a:r>
              <a:rPr lang="en-GB" baseline="0" dirty="0" smtClean="0"/>
              <a:t> to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5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</a:t>
            </a:r>
            <a:r>
              <a:rPr lang="en-GB" baseline="0" dirty="0" smtClean="0"/>
              <a:t> your completed overview for the Autumn Term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38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explain</a:t>
            </a:r>
            <a:r>
              <a:rPr lang="en-GB" baseline="0" dirty="0" smtClean="0"/>
              <a:t> only key parts of  the curriculum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92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pictures</a:t>
            </a:r>
            <a:r>
              <a:rPr lang="en-GB" baseline="0" dirty="0" smtClean="0"/>
              <a:t> of your stunning start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pictures</a:t>
            </a:r>
            <a:r>
              <a:rPr lang="en-GB" baseline="0" dirty="0" smtClean="0"/>
              <a:t> of your stunning start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and delete as appropriate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64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Add and delete as appropriate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2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8438C2-A8B2-44C8-B2B0-E96A25892A9E}" type="datetimeFigureOut">
              <a:rPr lang="en-GB" smtClean="0"/>
              <a:pPr/>
              <a:t>23/09/2019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urriculum/hom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lass-pag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144723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Welcome to Year </a:t>
            </a:r>
            <a:r>
              <a:rPr lang="en-GB" sz="3200" b="1" dirty="0">
                <a:solidFill>
                  <a:schemeClr val="tx2"/>
                </a:solidFill>
              </a:rPr>
              <a:t>4</a:t>
            </a:r>
            <a:endParaRPr lang="en-GB" sz="3200" b="1" dirty="0" smtClean="0">
              <a:solidFill>
                <a:schemeClr val="tx2"/>
              </a:solidFill>
            </a:endParaRPr>
          </a:p>
          <a:p>
            <a:pPr algn="ctr"/>
            <a:endParaRPr lang="en-GB" sz="3200" dirty="0">
              <a:solidFill>
                <a:schemeClr val="tx2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Please help yourself to 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smtClean="0">
                <a:solidFill>
                  <a:schemeClr val="tx2"/>
                </a:solidFill>
              </a:rPr>
              <a:t>refreshments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2" name="Picture 2" descr="L:\L\logo\school logo final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667"/>
            <a:ext cx="4032448" cy="40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Giving your child an advantage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982136"/>
            <a:ext cx="72728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Reading</a:t>
            </a:r>
            <a:r>
              <a:rPr lang="en-GB" sz="2000" b="1" dirty="0" smtClean="0"/>
              <a:t>:</a:t>
            </a:r>
            <a:endParaRPr lang="en-GB" sz="1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child’s fluency, stamina and understanding by listening to them read for at least 20 minutes a day. Please use your child’s book mark to deepen their understanding.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Please complete your child’s reading record so we know that they have read and what they are reading.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Remember that if your child reads at least 5 times a week they will be entered into our half termly raffle draw.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b="1" dirty="0" smtClean="0">
                <a:solidFill>
                  <a:schemeClr val="tx2"/>
                </a:solidFill>
              </a:rPr>
              <a:t>Maths: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 in learning their times tables –pupils are now tested in Year 4 – by completing </a:t>
            </a:r>
            <a:r>
              <a:rPr lang="en-GB" sz="2000" dirty="0"/>
              <a:t>Times Table Rock </a:t>
            </a:r>
            <a:r>
              <a:rPr lang="en-GB" sz="2000" dirty="0" smtClean="0"/>
              <a:t>Stars challenges,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Encourage opportunities to explore measures and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money,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Fluency in the four rules and fractions.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12439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5" t="13829" r="3488" b="41660"/>
          <a:stretch/>
        </p:blipFill>
        <p:spPr bwMode="auto">
          <a:xfrm rot="271944">
            <a:off x="6617377" y="5091559"/>
            <a:ext cx="1719635" cy="1701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3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428" y="476672"/>
            <a:ext cx="7272808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Spellings</a:t>
            </a:r>
            <a:r>
              <a:rPr lang="en-GB" sz="2400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Each week your child will receive </a:t>
            </a:r>
            <a:r>
              <a:rPr lang="en-GB" sz="2200" dirty="0" smtClean="0">
                <a:solidFill>
                  <a:schemeClr val="tx2"/>
                </a:solidFill>
              </a:rPr>
              <a:t>10</a:t>
            </a:r>
            <a:r>
              <a:rPr lang="en-GB" sz="2200" dirty="0" smtClean="0"/>
              <a:t> </a:t>
            </a:r>
            <a:r>
              <a:rPr lang="en-GB" sz="2200" dirty="0"/>
              <a:t>s</a:t>
            </a:r>
            <a:r>
              <a:rPr lang="en-GB" sz="2200" dirty="0" smtClean="0"/>
              <a:t>pellings.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Learning their spellings will be a key part of your child’s Home Learning Task.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Writing: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lots of discussion to develop their vocabulary.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Try and write something everyday no matter how small.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Look out for the word of the week and encourage pupils to use it in the correct context.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your child to complete challenges on Active Learn</a:t>
            </a:r>
            <a:r>
              <a:rPr lang="en-GB" sz="2200" dirty="0"/>
              <a:t> </a:t>
            </a:r>
            <a:r>
              <a:rPr lang="en-GB" sz="2200" dirty="0" smtClean="0"/>
              <a:t>linked to deepening their understanding of key grammatical terms.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Website: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Use the school’s Home Learning section for a range of interactive games:</a:t>
            </a:r>
            <a:r>
              <a:rPr lang="en-GB" sz="2200" dirty="0">
                <a:solidFill>
                  <a:schemeClr val="tx2"/>
                </a:solidFill>
              </a:rPr>
              <a:t> </a:t>
            </a:r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://www.southbersted.w-sussex.sch.uk/curriculum/home-learning</a:t>
            </a:r>
            <a:r>
              <a:rPr lang="en-GB" sz="2200" dirty="0" smtClean="0">
                <a:hlinkClick r:id="rId3"/>
              </a:rPr>
              <a:t>/</a:t>
            </a:r>
            <a:r>
              <a:rPr lang="en-GB" sz="22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b="1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06" y="5733256"/>
            <a:ext cx="1009726" cy="10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+mn-lt"/>
              </a:rPr>
              <a:t>Home Learning 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/>
          <a:lstStyle/>
          <a:p>
            <a:pPr indent="-342900"/>
            <a:r>
              <a:rPr lang="en-GB" dirty="0" smtClean="0"/>
              <a:t>The format for Home Learning has a clear focus on grammar, punctuation and spellings. </a:t>
            </a:r>
          </a:p>
          <a:p>
            <a:pPr indent="-342900"/>
            <a:r>
              <a:rPr lang="en-GB" dirty="0" smtClean="0"/>
              <a:t>Each half term, your child will also be set a Creative Home Learning Challenge. </a:t>
            </a:r>
          </a:p>
          <a:p>
            <a:pPr indent="-342900"/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9" t="23250" r="22272" b="12203"/>
          <a:stretch/>
        </p:blipFill>
        <p:spPr bwMode="auto">
          <a:xfrm>
            <a:off x="1691680" y="2924944"/>
            <a:ext cx="5405272" cy="354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088" y="27178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P.E kit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77768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Games: </a:t>
            </a:r>
            <a:r>
              <a:rPr lang="en-GB" sz="2200" dirty="0" smtClean="0">
                <a:solidFill>
                  <a:schemeClr val="tx2"/>
                </a:solidFill>
              </a:rPr>
              <a:t>Invasion Games - Wednesday</a:t>
            </a:r>
          </a:p>
          <a:p>
            <a:endParaRPr lang="en-GB" sz="2200" dirty="0"/>
          </a:p>
          <a:p>
            <a:r>
              <a:rPr lang="en-GB" sz="2200" b="1" dirty="0" smtClean="0"/>
              <a:t>P.E: </a:t>
            </a:r>
            <a:r>
              <a:rPr lang="en-GB" sz="2200" dirty="0" smtClean="0">
                <a:solidFill>
                  <a:schemeClr val="tx2"/>
                </a:solidFill>
              </a:rPr>
              <a:t>Gymnastics – Tuesday</a:t>
            </a:r>
          </a:p>
          <a:p>
            <a:endParaRPr lang="en-GB" sz="2200" dirty="0"/>
          </a:p>
          <a:p>
            <a:r>
              <a:rPr lang="en-GB" sz="2200" dirty="0" smtClean="0"/>
              <a:t>For all physical education lessons, your child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have the correct equipment. </a:t>
            </a:r>
          </a:p>
          <a:p>
            <a:endParaRPr lang="en-GB" sz="2200" dirty="0"/>
          </a:p>
          <a:p>
            <a:r>
              <a:rPr lang="en-GB" sz="2200" dirty="0"/>
              <a:t>P.E Kit: Navy shorts</a:t>
            </a:r>
          </a:p>
          <a:p>
            <a:r>
              <a:rPr lang="en-GB" sz="2200" dirty="0"/>
              <a:t>             T-shirt, which is their team colour</a:t>
            </a:r>
          </a:p>
          <a:p>
            <a:r>
              <a:rPr lang="en-GB" sz="2200" dirty="0"/>
              <a:t>             Plimsolls or trainers (for outdoor work)</a:t>
            </a:r>
          </a:p>
          <a:p>
            <a:r>
              <a:rPr lang="en-GB" sz="2200" dirty="0"/>
              <a:t>             Warm clothing in winter months such as a tracksuit</a:t>
            </a:r>
            <a:r>
              <a:rPr lang="en-GB" sz="2200" dirty="0" smtClean="0"/>
              <a:t>.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If your child has an ear piecing it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be removed or your child must use tape to cover their ears. </a:t>
            </a:r>
          </a:p>
          <a:p>
            <a:endParaRPr lang="en-GB" sz="2200" dirty="0"/>
          </a:p>
          <a:p>
            <a:endParaRPr lang="en-GB" sz="2200" b="1" dirty="0" smtClean="0">
              <a:solidFill>
                <a:schemeClr val="tx2"/>
              </a:solidFill>
            </a:endParaRPr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18707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Healthy Minds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55679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Please ensure that your child has a clear water bottle in school.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This year we would like to encourage pupils to bring in a healthy snack during break times. The snack must be a fruit snack.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Lunch boxes should not include sweets or a fizzy drink. </a:t>
            </a:r>
          </a:p>
          <a:p>
            <a:pPr marL="342900" indent="-342900"/>
            <a:endParaRPr lang="en-GB" sz="2200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If your child is entitled to a free school meal, application forms are available from the office.   </a:t>
            </a:r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403630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Communication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73668" y="1891619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for rewards and sanctions.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The School’s website.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School’s Facebook page.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Mail.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Pages.</a:t>
            </a:r>
          </a:p>
          <a:p>
            <a:r>
              <a:rPr lang="en-GB" sz="2200" dirty="0" smtClean="0">
                <a:hlinkClick r:id="rId3"/>
              </a:rPr>
              <a:t>(http://www.southbersted.w-sussex.sch.uk/class-pages/</a:t>
            </a:r>
            <a:r>
              <a:rPr lang="en-GB" sz="2200" dirty="0" smtClean="0"/>
              <a:t>)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Bi-weekly newsletters.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teacher consultations.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Interim reports.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End of year reports. </a:t>
            </a:r>
          </a:p>
          <a:p>
            <a:endParaRPr lang="en-GB" sz="2200" b="1" dirty="0"/>
          </a:p>
          <a:p>
            <a:endParaRPr lang="en-GB" sz="2200" b="1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Attendance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25720" y="97898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/>
              <a:t>The School Day begins promptly at 8.50am and ends at 3.15pm. </a:t>
            </a: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gates open to allow access to the school at 8.40am and are closed at 8.50am. Pupils arriving after this time will be recorded as being late. </a:t>
            </a:r>
            <a:endParaRPr lang="en-GB" sz="2000" dirty="0" smtClean="0"/>
          </a:p>
          <a:p>
            <a:pPr fontAlgn="base"/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If </a:t>
            </a:r>
            <a:r>
              <a:rPr lang="en-GB" sz="2000" dirty="0"/>
              <a:t>your child arrives after 9.20am, this will be recorded as an unauthorised absence</a:t>
            </a:r>
            <a:r>
              <a:rPr lang="en-GB" sz="2000" dirty="0" smtClean="0"/>
              <a:t>.</a:t>
            </a:r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Attendance of 96%+  is judged to be good. </a:t>
            </a:r>
            <a:endParaRPr lang="en-GB" sz="20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60723" r="32562" b="3667"/>
          <a:stretch/>
        </p:blipFill>
        <p:spPr bwMode="auto">
          <a:xfrm>
            <a:off x="1619672" y="4119611"/>
            <a:ext cx="4908818" cy="2738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13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Rewards and Sanctions 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391870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/>
                </a:solidFill>
              </a:rPr>
              <a:t>Rewards 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– linked to our whole school House System.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Aiming for Excellence, 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Acts of Kindness,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Perseverance 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Weekly Red Book.</a:t>
            </a:r>
          </a:p>
          <a:p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Sanctions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Clear classroom expectations.</a:t>
            </a:r>
          </a:p>
          <a:p>
            <a:pPr marL="342900" indent="-342900">
              <a:buFontTx/>
              <a:buChar char="-"/>
            </a:pPr>
            <a:r>
              <a:rPr lang="en-GB" sz="2200" dirty="0"/>
              <a:t>I</a:t>
            </a:r>
            <a:r>
              <a:rPr lang="en-GB" sz="2200" dirty="0" smtClean="0"/>
              <a:t>f a child is not following the class and school rules, then they    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   will have a verbal reminder.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they will be asked to move seats.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still they will work in a partner class.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Use of lunch time detentions.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25577" r="47858" b="29032"/>
          <a:stretch/>
        </p:blipFill>
        <p:spPr bwMode="auto">
          <a:xfrm rot="288204">
            <a:off x="7101314" y="2113838"/>
            <a:ext cx="1321576" cy="13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46" y="5896290"/>
            <a:ext cx="869830" cy="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b="1" dirty="0" smtClean="0"/>
              <a:t>Thank you for joining us this afternoon. We look forward to working with you in supporting your child’s learning. </a:t>
            </a:r>
          </a:p>
          <a:p>
            <a:pPr marL="114300" indent="0">
              <a:buNone/>
            </a:pPr>
            <a:endParaRPr lang="en-GB" b="1" dirty="0"/>
          </a:p>
          <a:p>
            <a:pPr marL="114300" indent="0">
              <a:buNone/>
            </a:pPr>
            <a:r>
              <a:rPr lang="en-GB" b="1" dirty="0" smtClean="0"/>
              <a:t>Are there any questions?</a:t>
            </a:r>
            <a:endParaRPr lang="en-GB" b="1" dirty="0"/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77" y="3645024"/>
            <a:ext cx="2676570" cy="2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9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Six Team</a:t>
            </a: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Class Teacher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Mrs Robson</a:t>
            </a: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Teaching Assistants </a:t>
            </a:r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Mrs Austin</a:t>
            </a: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PPA Teacher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Mrs </a:t>
            </a:r>
            <a:r>
              <a:rPr lang="en-GB" sz="3600" b="1" dirty="0" err="1" smtClean="0">
                <a:solidFill>
                  <a:schemeClr val="tx2"/>
                </a:solidFill>
              </a:rPr>
              <a:t>Souadi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29567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2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Four’s Keys to Success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14811" r="53126" b="7716"/>
          <a:stretch/>
        </p:blipFill>
        <p:spPr bwMode="auto">
          <a:xfrm>
            <a:off x="505608" y="978986"/>
            <a:ext cx="7239897" cy="512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Four’s Keys to Success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15170" r="53237" b="7937"/>
          <a:stretch/>
        </p:blipFill>
        <p:spPr bwMode="auto">
          <a:xfrm>
            <a:off x="755587" y="1430766"/>
            <a:ext cx="6931875" cy="489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Reading Bookmarks</a:t>
            </a:r>
            <a:endParaRPr lang="en-GB" b="1" dirty="0"/>
          </a:p>
        </p:txBody>
      </p:sp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25710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15647" r="64719" b="12102"/>
          <a:stretch/>
        </p:blipFill>
        <p:spPr bwMode="auto">
          <a:xfrm>
            <a:off x="1043608" y="1268760"/>
            <a:ext cx="4896544" cy="535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Four’s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Curriculum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2019 - 2020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83819"/>
            <a:ext cx="1546132" cy="15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43385"/>
              </p:ext>
            </p:extLst>
          </p:nvPr>
        </p:nvGraphicFramePr>
        <p:xfrm>
          <a:off x="738213" y="1628800"/>
          <a:ext cx="6839100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0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324">
                <a:tc>
                  <a:txBody>
                    <a:bodyPr/>
                    <a:lstStyle/>
                    <a:p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was the River Nile so Significant?</a:t>
                      </a: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you Journey to the poles?</a:t>
                      </a: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the power of the earth beautiful?</a:t>
                      </a: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 you believe happened to the Mary Rose?</a:t>
                      </a: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did the Vikings invade?</a:t>
                      </a: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does it take to survive against all the odds?</a:t>
                      </a: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 descr="Image result for river nile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89447"/>
            <a:ext cx="936104" cy="91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south pole clip ar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89447"/>
            <a:ext cx="836324" cy="86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planet earth clipar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0" y="3410396"/>
            <a:ext cx="819745" cy="8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4211960" y="3712622"/>
            <a:ext cx="888455" cy="610044"/>
          </a:xfrm>
          <a:prstGeom prst="rect">
            <a:avLst/>
          </a:prstGeom>
        </p:spPr>
      </p:pic>
      <p:pic>
        <p:nvPicPr>
          <p:cNvPr id="12" name="Picture 11" descr="Related imag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6225"/>
            <a:ext cx="1008112" cy="100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6588224" y="3511998"/>
            <a:ext cx="864096" cy="8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Autumn Term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9522" y="2785110"/>
            <a:ext cx="3744912" cy="15112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4724" y="2958201"/>
            <a:ext cx="31710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000" b="1" i="1" dirty="0">
                <a:solidFill>
                  <a:schemeClr val="bg1"/>
                </a:solidFill>
                <a:latin typeface="+mn-lt"/>
              </a:rPr>
              <a:t>Why was the River Nile </a:t>
            </a:r>
            <a:r>
              <a:rPr lang="en-GB" sz="2000" b="1" i="1" dirty="0" smtClean="0">
                <a:solidFill>
                  <a:schemeClr val="bg1"/>
                </a:solidFill>
                <a:latin typeface="+mn-lt"/>
              </a:rPr>
              <a:t>so </a:t>
            </a:r>
            <a:r>
              <a:rPr lang="en-GB" sz="2000" b="1" i="1" dirty="0">
                <a:solidFill>
                  <a:schemeClr val="bg1"/>
                </a:solidFill>
                <a:latin typeface="+mn-lt"/>
              </a:rPr>
              <a:t>significant? </a:t>
            </a:r>
            <a:endParaRPr lang="en-GB" sz="2000" b="1" i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+mn-lt"/>
              </a:rPr>
              <a:t>Would </a:t>
            </a:r>
            <a:r>
              <a:rPr lang="en-GB" sz="2000" b="1" i="1" dirty="0">
                <a:solidFill>
                  <a:schemeClr val="bg1"/>
                </a:solidFill>
                <a:latin typeface="+mn-lt"/>
              </a:rPr>
              <a:t>you Journey to the poles</a:t>
            </a:r>
            <a:r>
              <a:rPr lang="en-GB" sz="2000" b="1" i="1" dirty="0" smtClean="0">
                <a:solidFill>
                  <a:schemeClr val="bg1"/>
                </a:solidFill>
                <a:latin typeface="+mn-lt"/>
              </a:rPr>
              <a:t>?</a:t>
            </a:r>
            <a:endParaRPr lang="en-GB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363958" y="4190841"/>
            <a:ext cx="839889" cy="3325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19297" y="4466273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235872" y="4393248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235872" y="201676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19297" y="201676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2363959" y="2451735"/>
            <a:ext cx="984250" cy="427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5606428" y="2518410"/>
            <a:ext cx="1400969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908052" y="3964623"/>
            <a:ext cx="956469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66972" y="202311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History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49522" y="4513898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 Music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47072" y="204216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D&amp;T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50209" y="444246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Art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356271" y="2232660"/>
            <a:ext cx="7938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356271" y="4296408"/>
            <a:ext cx="7938" cy="457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356147" y="4753610"/>
            <a:ext cx="20161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348209" y="1513523"/>
            <a:ext cx="201612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787947" y="1657985"/>
            <a:ext cx="9893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English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578397" y="4944784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Computing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07504" y="3242310"/>
            <a:ext cx="1951654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 flipV="1">
            <a:off x="2065509" y="3512185"/>
            <a:ext cx="34131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92272" y="3237548"/>
            <a:ext cx="14303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51772" y="3169285"/>
            <a:ext cx="18716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040652" y="3205460"/>
            <a:ext cx="9098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Maths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 flipV="1">
            <a:off x="6153322" y="3451860"/>
            <a:ext cx="30003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364334" y="4190841"/>
            <a:ext cx="1087438" cy="1192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606428" y="5434160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807665" y="4296409"/>
            <a:ext cx="980282" cy="1091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1726548" y="5408455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03340" y="5504895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PSHCE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3959" y="5470774"/>
            <a:ext cx="548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R.E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148064" y="1513524"/>
            <a:ext cx="1155276" cy="1365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6048558" y="101028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2363959" y="1513524"/>
            <a:ext cx="1343945" cy="127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220508" y="101028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6650209" y="1077238"/>
            <a:ext cx="845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Trips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29653" y="1046460"/>
            <a:ext cx="1028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</a:rPr>
              <a:t>Visitors</a:t>
            </a:r>
            <a:endParaRPr lang="en-GB" altLang="en-US" sz="2200" dirty="0">
              <a:solidFill>
                <a:schemeClr val="bg1"/>
              </a:solidFill>
            </a:endParaRPr>
          </a:p>
        </p:txBody>
      </p:sp>
      <p:pic>
        <p:nvPicPr>
          <p:cNvPr id="43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20" y="5864279"/>
            <a:ext cx="952766" cy="9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376" y="26064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Stunning Start</a:t>
            </a:r>
          </a:p>
          <a:p>
            <a:pPr algn="ctr"/>
            <a:endParaRPr lang="en-GB" sz="3600" b="1" dirty="0" smtClean="0">
              <a:solidFill>
                <a:schemeClr val="tx2"/>
              </a:solidFill>
            </a:endParaRPr>
          </a:p>
          <a:p>
            <a:pPr algn="ctr"/>
            <a:endParaRPr lang="en-GB" sz="3600" b="1" u="sng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522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1449"/>
            <a:ext cx="2787430" cy="371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cdni.tutorialchip.com/wp-content/uploads/2012/06/Grunge-Stained-Paper-Texture-520x7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8257">
            <a:off x="852006" y="1419342"/>
            <a:ext cx="3544582" cy="442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20779584">
            <a:off x="903768" y="1375380"/>
            <a:ext cx="3351941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Freestyle Script"/>
                <a:ea typeface="Times New Roman"/>
                <a:cs typeface="Times New Roman"/>
              </a:rPr>
              <a:t>Dear Year 4 pupils,</a:t>
            </a:r>
            <a:endParaRPr lang="en-GB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Freestyle Script"/>
                <a:ea typeface="Times New Roman"/>
                <a:cs typeface="Times New Roman"/>
              </a:rPr>
              <a:t> </a:t>
            </a:r>
            <a:endParaRPr lang="en-GB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Freestyle Script"/>
                <a:ea typeface="Times New Roman"/>
                <a:cs typeface="Times New Roman"/>
              </a:rPr>
              <a:t>I need your help! As you know for the past 7 years I have been searching for the tomb of Tutankhamen in the ‘Valley of the Kings’.</a:t>
            </a:r>
            <a:endParaRPr lang="en-GB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Freestyle Script"/>
                <a:ea typeface="Times New Roman"/>
                <a:cs typeface="Times New Roman"/>
              </a:rPr>
              <a:t>Despite many people telling me that I am wrong and all the tombs have been discovered, earlier today I discovered some steps - some steps that I believe lead down to the tomb. To help me enter the tomb I need you to join me here at the tomb to help. I must have the best archaeologists here to help me! </a:t>
            </a:r>
            <a:endParaRPr lang="en-GB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Freestyle Script"/>
                <a:ea typeface="Times New Roman"/>
                <a:cs typeface="Times New Roman"/>
              </a:rPr>
              <a:t>Before your journey, I’ve enlisted the help of a skilled historian and archaeologist, Mrs Robson, to prepare you. I hope to drop in to see you, if not I look forward to seeing you at the tomb later this week. Remember to keep this information to yourself.</a:t>
            </a:r>
            <a:endParaRPr lang="en-GB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Freestyle Script"/>
                <a:ea typeface="Times New Roman"/>
                <a:cs typeface="Times New Roman"/>
              </a:rPr>
              <a:t> </a:t>
            </a:r>
            <a:endParaRPr lang="en-GB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Freestyle Script"/>
                <a:ea typeface="Times New Roman"/>
                <a:cs typeface="Times New Roman"/>
              </a:rPr>
              <a:t>Yours sincerely </a:t>
            </a:r>
            <a:endParaRPr lang="en-GB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Freestyle Script"/>
                <a:ea typeface="Times New Roman"/>
                <a:cs typeface="Times New Roman"/>
              </a:rPr>
              <a:t>Howard Carter</a:t>
            </a:r>
            <a:endParaRPr lang="en-GB" sz="1200" dirty="0">
              <a:ea typeface="Times New Roman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5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Outdoor Learning </a:t>
            </a:r>
          </a:p>
          <a:p>
            <a:pPr algn="ctr"/>
            <a:endParaRPr lang="en-GB" sz="3600" b="1" u="sng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522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633" y="982136"/>
            <a:ext cx="7272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Once a half term, pupils will take part in outdoor learning activities,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For these activities pupils will need to have a change of clothes: long trousers, long sleeve tops and a change of footwear.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For the Autumn Term, our sessions will be 26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 and 21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November.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5" descr="L:\P\PHOTOS\2018 19\EYFS Outdoor Pond Area 13.02.19\IMG_059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6652" r="7580"/>
          <a:stretch/>
        </p:blipFill>
        <p:spPr bwMode="auto">
          <a:xfrm rot="5400000">
            <a:off x="2887067" y="3157321"/>
            <a:ext cx="2721794" cy="3265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25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1059</TotalTime>
  <Words>974</Words>
  <Application>Microsoft Office PowerPoint</Application>
  <PresentationFormat>On-screen Show (4:3)</PresentationFormat>
  <Paragraphs>210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Comic Sans MS</vt:lpstr>
      <vt:lpstr>Freestyle Script</vt:lpstr>
      <vt:lpstr>Times New Roman</vt:lpstr>
      <vt:lpstr>Adjacency</vt:lpstr>
      <vt:lpstr>PowerPoint Presentation</vt:lpstr>
      <vt:lpstr>PowerPoint Presentation</vt:lpstr>
      <vt:lpstr>PowerPoint Presentation</vt:lpstr>
      <vt:lpstr>PowerPoint Presentation</vt:lpstr>
      <vt:lpstr>Reading Bookmarks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Goodwin</dc:creator>
  <cp:lastModifiedBy>secretary@southbersted.w-sussex.sch.uk</cp:lastModifiedBy>
  <cp:revision>43</cp:revision>
  <cp:lastPrinted>2016-09-06T08:23:07Z</cp:lastPrinted>
  <dcterms:created xsi:type="dcterms:W3CDTF">2016-09-05T20:03:37Z</dcterms:created>
  <dcterms:modified xsi:type="dcterms:W3CDTF">2019-09-23T08:34:06Z</dcterms:modified>
</cp:coreProperties>
</file>